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60" r:id="rId5"/>
    <p:sldId id="263" r:id="rId6"/>
    <p:sldId id="271" r:id="rId7"/>
    <p:sldId id="270" r:id="rId8"/>
    <p:sldId id="265" r:id="rId9"/>
    <p:sldId id="276" r:id="rId10"/>
    <p:sldId id="274" r:id="rId11"/>
    <p:sldId id="277" r:id="rId12"/>
    <p:sldId id="278" r:id="rId13"/>
    <p:sldId id="273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600200"/>
            <a:ext cx="6781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স্বা</a:t>
            </a:r>
            <a:r>
              <a:rPr lang="en-US" sz="16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গ</a:t>
            </a:r>
            <a:r>
              <a:rPr lang="en-US" sz="16600" dirty="0" err="1" smtClean="0">
                <a:solidFill>
                  <a:srgbClr val="FFC000"/>
                </a:solidFill>
              </a:rPr>
              <a:t>ত</a:t>
            </a:r>
            <a:r>
              <a:rPr lang="en-US" sz="16600" dirty="0" err="1" smtClean="0">
                <a:solidFill>
                  <a:srgbClr val="0070C0"/>
                </a:solidFill>
              </a:rPr>
              <a:t>ম</a:t>
            </a:r>
            <a:endParaRPr lang="en-US" sz="1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-34636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¡ :-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১. †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I ‡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ivwMi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wPwrmKB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ivwMi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wKš‘y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mvgRKg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|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ivwMiI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২.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w`‡Ki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m¤ú‡Kv©bœqb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my&amp;ó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ivwMi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w`‡Ki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m¤ú‡Kv©bœqb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Ri“wi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mUv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mvgRKg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mevi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¨‡g m¤¢e |</a:t>
            </a: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৩.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cwiev‡ii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m`m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wbivcIv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cÖ`vbt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wPwKrmvaxb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Ae¯’vq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cwiev‡ii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m`m¨iv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wbivIvnxbZvq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fy‡M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†°‡G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Aš—ivq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wbfiwkj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m`m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wbivcIv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cÖ`v‡b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nvmcvZvj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mgvR‡mev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mvgRKg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f~wgKv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just"/>
            <a:endParaRPr lang="en-US" sz="2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3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-34636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¡ :-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৪.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wPwKrmvq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ivwMi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AskMÖnণt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mvgRKg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AskMÖnb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wbivg‡qi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ivwMi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AskMÖn‡bi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wbivgq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৫. `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Rb‡Mvwষ্ঠi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wPwKrmvt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G‡`‡ki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AwaKvsk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wi`ªmxgvi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e¨qfvi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en‡b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Aviv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Aক্ষg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cÖwZwqZ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kরী‡i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ivMজীevণু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enb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Pj‡Q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Kg©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RbM‡ণi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৬.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Avজ্ঞZv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রীKiণt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RbMb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অজ্ঞ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Am‡PZbZvi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iv‡M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আক্রান্ত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mvgRKg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ivwM‡`i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m‡PZb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3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-34636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¡ :-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৭. ‡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ivগীi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পুনর্বাসন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t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gyw³i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ivwMi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Av_©mvgvwRK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c~b©evmb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পুনর্বাসন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করলে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e¨vw³র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wfক্ষve„wI‡Z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mvgRKg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ivwM‡K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এক্ষেত্রে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পুনর্বাসন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ব্যবস্থা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৮.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সমস্যার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mgvavbt</a:t>
            </a:r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†ivMgy³ n‡”Q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mgv‡R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c~b©evwmZ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n‡”Q 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mgv‡R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cybive„wI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n‡”Q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nªvm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‡”Q 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800" b="1" u="sng" dirty="0" smtClean="0">
                <a:latin typeface="SutonnyMJ" pitchFamily="2" charset="0"/>
                <a:cs typeface="SutonnyMJ" pitchFamily="2" charset="0"/>
              </a:rPr>
              <a:t>9.m¤ú‡`i </a:t>
            </a:r>
            <a:r>
              <a:rPr lang="en-US" sz="2800" b="1" u="sng" dirty="0" err="1" smtClean="0">
                <a:latin typeface="SutonnyMJ" pitchFamily="2" charset="0"/>
                <a:cs typeface="SutonnyMJ" pitchFamily="2" charset="0"/>
              </a:rPr>
              <a:t>mØ¨envit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Avw_©K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gUv‡bvi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ক্ষেত্রে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mgwói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m¤ú‡`i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অত্যাবশ্যক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 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3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-34636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3622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4337" y="514644"/>
            <a:ext cx="4309510" cy="138449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3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5711" y="152400"/>
            <a:ext cx="2600178" cy="1254370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6002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াও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গুরুত্ত্ব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0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337" y="514644"/>
            <a:ext cx="4309510" cy="138449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147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াও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গুরুত্ত্ব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4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9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99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99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9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1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185988"/>
            <a:ext cx="9144000" cy="46720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মোঃমারফত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endParaRPr lang="bn-BD" sz="3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ক্যান্টনমেন্ট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</a:t>
            </a:r>
            <a:endParaRPr lang="bn-BD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মোমেনশাহী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1403015_864880620253068_538127000631123874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3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8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5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পত্র</a:t>
            </a:r>
            <a:endParaRPr lang="en-US" sz="5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b="1" dirty="0"/>
          </a:p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দশ </a:t>
            </a:r>
            <a:r>
              <a:rPr lang="bn-BD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সময়- ৪০ মিনিট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2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99" y="2667000"/>
            <a:ext cx="6154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শেষে শিক্ষার্থীরা-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দিতে পারবে।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990600"/>
            <a:ext cx="3276600" cy="9906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6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686" y="457200"/>
            <a:ext cx="3808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90600" y="1505243"/>
            <a:ext cx="6907237" cy="130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8382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90600" y="1524000"/>
            <a:ext cx="0" cy="3752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1523999"/>
            <a:ext cx="0" cy="3752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24600" y="1524000"/>
            <a:ext cx="0" cy="3752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48600" y="1524000"/>
            <a:ext cx="0" cy="3752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7600" y="1524000"/>
            <a:ext cx="0" cy="3752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62200" y="1524000"/>
            <a:ext cx="0" cy="3752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0535" y="1868269"/>
            <a:ext cx="162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চিকিৎসা</a:t>
            </a:r>
            <a:r>
              <a:rPr lang="en-US" dirty="0" smtClean="0"/>
              <a:t> </a:t>
            </a:r>
            <a:r>
              <a:rPr lang="en-US" dirty="0" err="1" smtClean="0"/>
              <a:t>সমাজকর্ম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0" y="190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স্কুল</a:t>
            </a:r>
            <a:r>
              <a:rPr lang="en-US" dirty="0" smtClean="0"/>
              <a:t> </a:t>
            </a:r>
            <a:r>
              <a:rPr lang="en-US" dirty="0" err="1" smtClean="0"/>
              <a:t>সমাজকর্ম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190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মনস্তাত্ত্বিক</a:t>
            </a:r>
            <a:r>
              <a:rPr lang="en-US" dirty="0" smtClean="0"/>
              <a:t> </a:t>
            </a:r>
            <a:r>
              <a:rPr lang="en-US" dirty="0" err="1" smtClean="0"/>
              <a:t>সমাজকর্ম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190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ক্লিনিক্যাল</a:t>
            </a:r>
            <a:r>
              <a:rPr lang="en-US" dirty="0" smtClean="0"/>
              <a:t> </a:t>
            </a:r>
            <a:r>
              <a:rPr lang="en-US" dirty="0" err="1" smtClean="0"/>
              <a:t>সমাজকর্ম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0" y="190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সমাজকর্ম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39000" y="198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প্রবীণকল্যাণ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8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135" y="0"/>
            <a:ext cx="9200270" cy="6858000"/>
          </a:xfrm>
          <a:solidFill>
            <a:srgbClr val="002060"/>
          </a:solidFill>
        </p:spPr>
        <p:txBody>
          <a:bodyPr/>
          <a:lstStyle/>
          <a:p>
            <a:pPr algn="ctr">
              <a:buNone/>
            </a:pPr>
            <a:endParaRPr lang="bn-BD" sz="36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36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36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/>
              <a:t>  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1424" cy="2233190"/>
          </a:xfrm>
          <a:prstGeom prst="rect">
            <a:avLst/>
          </a:prstGeom>
        </p:spPr>
      </p:pic>
      <p:pic>
        <p:nvPicPr>
          <p:cNvPr id="14" name="Picture 13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676" y="0"/>
            <a:ext cx="3345324" cy="2226162"/>
          </a:xfrm>
          <a:prstGeom prst="rect">
            <a:avLst/>
          </a:prstGeom>
        </p:spPr>
      </p:pic>
      <p:pic>
        <p:nvPicPr>
          <p:cNvPr id="15" name="Picture 1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07840"/>
            <a:ext cx="3116606" cy="2073960"/>
          </a:xfrm>
          <a:prstGeom prst="rect">
            <a:avLst/>
          </a:prstGeom>
        </p:spPr>
      </p:pic>
      <p:pic>
        <p:nvPicPr>
          <p:cNvPr id="16" name="Picture 15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562" y="4691390"/>
            <a:ext cx="3018238" cy="2090410"/>
          </a:xfrm>
          <a:prstGeom prst="rect">
            <a:avLst/>
          </a:prstGeom>
        </p:spPr>
      </p:pic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5325" y="2209800"/>
            <a:ext cx="3893350" cy="25673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52800" y="7620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CC"/>
                </a:solidFill>
              </a:rPr>
              <a:t>Medical Social Work</a:t>
            </a:r>
            <a:endParaRPr lang="en-US" sz="3200" dirty="0">
              <a:solidFill>
                <a:srgbClr val="33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-34636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ণা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concept of medical social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i“Z¡c~Y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ms‡hvRb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nvmcvZvj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bv‡gI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1905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Av‡gwiKvq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me©cÖ_g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RvwZmsN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iWক্রসের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cÖ‡Póvq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mgvRKj¨vণ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 1954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G‡`‡k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gwW‡Kj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nvmcvZv‡j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cwiক্ষvg~jKfv‡e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ïi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“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mvgRKg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ckv`vi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kvLv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¨‡g ¯^¯&amp;n¨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ক্ষেত্রে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জ্ঞান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ক্ষZv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`„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wófwঙ্গ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cÖf„wZ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wPwKrmviZ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ivwMi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–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সংক্রান্ত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›&amp;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aKZv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¯&amp;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AwaKZi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djcªm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~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193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-34636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ণা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concept of medical social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Robert L Barker :</a:t>
            </a:r>
            <a:r>
              <a:rPr lang="en-US" sz="2400" dirty="0" smtClean="0"/>
              <a:t>  “medical Social Work is A Social Work </a:t>
            </a:r>
            <a:r>
              <a:rPr lang="en-US" sz="2400" dirty="0" err="1" smtClean="0"/>
              <a:t>Practised</a:t>
            </a:r>
            <a:r>
              <a:rPr lang="en-US" sz="2400" dirty="0" smtClean="0"/>
              <a:t> in Responsible relationship to mean public health within the structure and programs of health and medical care,”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iZ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¡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/>
              <a:t>Importance Of Medical Social Work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mgvR‡mev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Kv‡h©i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iyZ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¡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Avcwimxg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G‡`‡ki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e¨e&amp;mZv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RwUj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ivM‡kvKI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e¨vcK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×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Ab¨w`‡K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wi`ªZv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G †`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K‡I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d‡j‡Q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Av_©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Aem&amp;Zv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kvPwbq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n&amp;Iqvi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Kvi‡b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h_vh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ewb&amp;PZ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n‡”Q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RbMb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 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অবস্থায়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KvhK‡g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h‡_ó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fywgKv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mক্ষg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193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213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ZAKIR</dc:creator>
  <cp:lastModifiedBy>Lotus Computer</cp:lastModifiedBy>
  <cp:revision>86</cp:revision>
  <dcterms:created xsi:type="dcterms:W3CDTF">2006-08-16T00:00:00Z</dcterms:created>
  <dcterms:modified xsi:type="dcterms:W3CDTF">2016-05-29T08:15:02Z</dcterms:modified>
</cp:coreProperties>
</file>